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7" r:id="rId2"/>
    <p:sldId id="256"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830"/>
  </p:normalViewPr>
  <p:slideViewPr>
    <p:cSldViewPr snapToGrid="0">
      <p:cViewPr varScale="1">
        <p:scale>
          <a:sx n="162" d="100"/>
          <a:sy n="162" d="100"/>
        </p:scale>
        <p:origin x="744"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948262-0CAF-4395-B214-45AEBD91BEDB}"/>
              </a:ext>
            </a:extLst>
          </p:cNvPr>
          <p:cNvSpPr txBox="1"/>
          <p:nvPr/>
        </p:nvSpPr>
        <p:spPr>
          <a:xfrm>
            <a:off x="3200400" y="2343149"/>
            <a:ext cx="2743199"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
        <p:nvSpPr>
          <p:cNvPr id="5" name="Text Placeholder 4">
            <a:extLst>
              <a:ext uri="{FF2B5EF4-FFF2-40B4-BE49-F238E27FC236}">
                <a16:creationId xmlns:a16="http://schemas.microsoft.com/office/drawing/2014/main" id="{5D6D8180-AE0C-4A06-A086-4F91C5D43605}"/>
              </a:ext>
            </a:extLst>
          </p:cNvPr>
          <p:cNvSpPr>
            <a:spLocks noGrp="1"/>
          </p:cNvSpPr>
          <p:nvPr>
            <p:ph type="body" idx="1"/>
          </p:nvPr>
        </p:nvSpPr>
        <p:spPr>
          <a:xfrm>
            <a:off x="311700" y="580975"/>
            <a:ext cx="8520600" cy="3987900"/>
          </a:xfrm>
          <a:solidFill>
            <a:schemeClr val="bg2">
              <a:lumMod val="20000"/>
              <a:lumOff val="80000"/>
            </a:schemeClr>
          </a:solidFill>
        </p:spPr>
        <p:txBody>
          <a:bodyPr/>
          <a:lstStyle/>
          <a:p>
            <a:pPr marL="114300" indent="0" algn="r">
              <a:lnSpc>
                <a:spcPct val="150000"/>
              </a:lnSpc>
              <a:buNone/>
            </a:pPr>
            <a:r>
              <a:rPr lang="en-US" i="1" dirty="0">
                <a:solidFill>
                  <a:schemeClr val="tx1"/>
                </a:solidFill>
                <a:latin typeface="Times New Roman" panose="02020603050405020304" pitchFamily="18" charset="0"/>
                <a:cs typeface="Times New Roman" panose="02020603050405020304" pitchFamily="18" charset="0"/>
              </a:rPr>
              <a:t>Template last updated 20 October 2021</a:t>
            </a:r>
            <a:endParaRPr lang="en-US" sz="2400" i="1" dirty="0">
              <a:solidFill>
                <a:schemeClr val="tx1"/>
              </a:solidFill>
              <a:latin typeface="Times New Roman" panose="02020603050405020304" pitchFamily="18" charset="0"/>
              <a:cs typeface="Times New Roman" panose="02020603050405020304" pitchFamily="18" charset="0"/>
            </a:endParaRPr>
          </a:p>
          <a:p>
            <a:pPr marL="114300" indent="0" algn="ctr">
              <a:lnSpc>
                <a:spcPct val="150000"/>
              </a:lnSpc>
              <a:buNone/>
            </a:pPr>
            <a:r>
              <a:rPr lang="en-US" sz="2400" dirty="0">
                <a:solidFill>
                  <a:schemeClr val="tx1"/>
                </a:solidFill>
                <a:latin typeface="Times New Roman" panose="02020603050405020304" pitchFamily="18" charset="0"/>
                <a:cs typeface="Times New Roman" panose="02020603050405020304" pitchFamily="18" charset="0"/>
              </a:rPr>
              <a:t>How to Use this Template</a:t>
            </a:r>
          </a:p>
          <a:p>
            <a:pPr marL="114300" indent="0">
              <a:lnSpc>
                <a:spcPct val="150000"/>
              </a:lnSpc>
              <a:buNone/>
            </a:pPr>
            <a:r>
              <a:rPr lang="en-US" dirty="0">
                <a:solidFill>
                  <a:schemeClr val="tx1"/>
                </a:solidFill>
                <a:latin typeface="Times New Roman" panose="02020603050405020304" pitchFamily="18" charset="0"/>
                <a:cs typeface="Times New Roman" panose="02020603050405020304" pitchFamily="18" charset="0"/>
              </a:rPr>
              <a:t>Use this quad chart to capture relevant information for updating the commander as part of the daily briefing. Replace examples in the chart and insert instructions. Delete this slide when finished. </a:t>
            </a:r>
          </a:p>
        </p:txBody>
      </p:sp>
    </p:spTree>
    <p:extLst>
      <p:ext uri="{BB962C8B-B14F-4D97-AF65-F5344CB8AC3E}">
        <p14:creationId xmlns:p14="http://schemas.microsoft.com/office/powerpoint/2010/main" val="194523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cxnSp>
        <p:nvCxnSpPr>
          <p:cNvPr id="56" name="Google Shape;56;p13"/>
          <p:cNvCxnSpPr>
            <a:cxnSpLocks/>
          </p:cNvCxnSpPr>
          <p:nvPr/>
        </p:nvCxnSpPr>
        <p:spPr>
          <a:xfrm flipH="1" flipV="1">
            <a:off x="4561795" y="672950"/>
            <a:ext cx="20410" cy="4091179"/>
          </a:xfrm>
          <a:prstGeom prst="straightConnector1">
            <a:avLst/>
          </a:prstGeom>
          <a:noFill/>
          <a:ln w="9525" cap="flat" cmpd="sng">
            <a:solidFill>
              <a:schemeClr val="dk2"/>
            </a:solidFill>
            <a:prstDash val="solid"/>
            <a:round/>
            <a:headEnd type="none" w="med" len="med"/>
            <a:tailEnd type="none" w="med" len="med"/>
          </a:ln>
        </p:spPr>
      </p:cxnSp>
      <p:cxnSp>
        <p:nvCxnSpPr>
          <p:cNvPr id="57" name="Google Shape;57;p13"/>
          <p:cNvCxnSpPr/>
          <p:nvPr/>
        </p:nvCxnSpPr>
        <p:spPr>
          <a:xfrm>
            <a:off x="311708" y="2642000"/>
            <a:ext cx="8520600" cy="0"/>
          </a:xfrm>
          <a:prstGeom prst="straightConnector1">
            <a:avLst/>
          </a:prstGeom>
          <a:noFill/>
          <a:ln w="9525" cap="flat" cmpd="sng">
            <a:solidFill>
              <a:schemeClr val="dk2"/>
            </a:solidFill>
            <a:prstDash val="solid"/>
            <a:round/>
            <a:headEnd type="none" w="med" len="med"/>
            <a:tailEnd type="none" w="med" len="med"/>
          </a:ln>
        </p:spPr>
      </p:cxnSp>
      <p:sp>
        <p:nvSpPr>
          <p:cNvPr id="58" name="Google Shape;58;p13"/>
          <p:cNvSpPr txBox="1"/>
          <p:nvPr/>
        </p:nvSpPr>
        <p:spPr>
          <a:xfrm>
            <a:off x="363675" y="766325"/>
            <a:ext cx="1688400" cy="400200"/>
          </a:xfrm>
          <a:prstGeom prst="rect">
            <a:avLst/>
          </a:prstGeom>
          <a:noFill/>
          <a:ln>
            <a:noFill/>
          </a:ln>
        </p:spPr>
        <p:txBody>
          <a:bodyPr spcFirstLastPara="1" wrap="square" lIns="91425" tIns="91425" rIns="91425" bIns="91425" anchor="t" anchorCtr="0">
            <a:spAutoFit/>
          </a:bodyPr>
          <a:lstStyle/>
          <a:p>
            <a:r>
              <a:rPr lang="en" dirty="0">
                <a:latin typeface="Times New Roman" panose="02020603050405020304" pitchFamily="18" charset="0"/>
                <a:cs typeface="Times New Roman" panose="02020603050405020304" pitchFamily="18" charset="0"/>
              </a:rPr>
              <a:t>Daily PA Guidance</a:t>
            </a:r>
            <a:endParaRPr dirty="0">
              <a:latin typeface="Times New Roman" panose="02020603050405020304" pitchFamily="18" charset="0"/>
              <a:cs typeface="Times New Roman" panose="02020603050405020304" pitchFamily="18" charset="0"/>
            </a:endParaRPr>
          </a:p>
        </p:txBody>
      </p:sp>
      <p:sp>
        <p:nvSpPr>
          <p:cNvPr id="59" name="Google Shape;59;p13"/>
          <p:cNvSpPr txBox="1"/>
          <p:nvPr/>
        </p:nvSpPr>
        <p:spPr>
          <a:xfrm>
            <a:off x="4820647" y="796941"/>
            <a:ext cx="2337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dirty="0">
                <a:latin typeface="Times New Roman" panose="02020603050405020304" pitchFamily="18" charset="0"/>
                <a:cs typeface="Times New Roman" panose="02020603050405020304" pitchFamily="18" charset="0"/>
              </a:rPr>
              <a:t>Next 24-48 Hours</a:t>
            </a:r>
            <a:endParaRPr dirty="0">
              <a:latin typeface="Times New Roman" panose="02020603050405020304" pitchFamily="18" charset="0"/>
              <a:cs typeface="Times New Roman" panose="02020603050405020304" pitchFamily="18" charset="0"/>
            </a:endParaRPr>
          </a:p>
        </p:txBody>
      </p:sp>
      <p:sp>
        <p:nvSpPr>
          <p:cNvPr id="60" name="Google Shape;60;p13"/>
          <p:cNvSpPr txBox="1"/>
          <p:nvPr/>
        </p:nvSpPr>
        <p:spPr>
          <a:xfrm>
            <a:off x="363675" y="2834125"/>
            <a:ext cx="1441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dirty="0">
                <a:latin typeface="Times New Roman" panose="02020603050405020304" pitchFamily="18" charset="0"/>
                <a:cs typeface="Times New Roman" panose="02020603050405020304" pitchFamily="18" charset="0"/>
              </a:rPr>
              <a:t>Past 24 Hours</a:t>
            </a:r>
            <a:endParaRPr dirty="0">
              <a:latin typeface="Times New Roman" panose="02020603050405020304" pitchFamily="18" charset="0"/>
              <a:cs typeface="Times New Roman" panose="02020603050405020304" pitchFamily="18" charset="0"/>
            </a:endParaRPr>
          </a:p>
        </p:txBody>
      </p:sp>
      <p:sp>
        <p:nvSpPr>
          <p:cNvPr id="61" name="Google Shape;61;p13"/>
          <p:cNvSpPr txBox="1"/>
          <p:nvPr/>
        </p:nvSpPr>
        <p:spPr>
          <a:xfrm>
            <a:off x="4820646" y="2834125"/>
            <a:ext cx="3498762" cy="40007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dirty="0">
                <a:latin typeface="Times New Roman" panose="02020603050405020304" pitchFamily="18" charset="0"/>
                <a:cs typeface="Times New Roman" panose="02020603050405020304" pitchFamily="18" charset="0"/>
              </a:rPr>
              <a:t>Relevant Analytics </a:t>
            </a:r>
            <a:endParaRPr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33E3D4E6-44B5-4E16-855F-5B5230C1489C}"/>
              </a:ext>
            </a:extLst>
          </p:cNvPr>
          <p:cNvSpPr txBox="1"/>
          <p:nvPr/>
        </p:nvSpPr>
        <p:spPr>
          <a:xfrm>
            <a:off x="363311" y="1256278"/>
            <a:ext cx="3957637"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Char char="•"/>
            </a:pPr>
            <a:r>
              <a:rPr lang="en-US" sz="1200" dirty="0">
                <a:latin typeface="Times New Roman"/>
                <a:cs typeface="Times New Roman"/>
              </a:rPr>
              <a:t>[ Advise what information to highlight, i.e., critical updates, dignitary visit, etc. ]</a:t>
            </a:r>
          </a:p>
          <a:p>
            <a:pPr marL="285750" indent="-285750">
              <a:buChar char="•"/>
            </a:pPr>
            <a:r>
              <a:rPr lang="en-US" sz="1200" dirty="0">
                <a:latin typeface="Times New Roman"/>
                <a:cs typeface="Times New Roman"/>
              </a:rPr>
              <a:t>[ Advise what communication channels to use, i.e., social media, website, physical medium ]</a:t>
            </a:r>
          </a:p>
          <a:p>
            <a:pPr marL="285750" indent="-285750">
              <a:buChar char="•"/>
            </a:pPr>
            <a:r>
              <a:rPr lang="en-US" sz="1200" dirty="0">
                <a:latin typeface="Times New Roman" panose="02020603050405020304" pitchFamily="18" charset="0"/>
                <a:cs typeface="Times New Roman" panose="02020603050405020304" pitchFamily="18" charset="0"/>
              </a:rPr>
              <a:t>[ Advise what media outlets to work with ]</a:t>
            </a:r>
          </a:p>
        </p:txBody>
      </p:sp>
      <p:sp>
        <p:nvSpPr>
          <p:cNvPr id="12" name="TextBox 11">
            <a:extLst>
              <a:ext uri="{FF2B5EF4-FFF2-40B4-BE49-F238E27FC236}">
                <a16:creationId xmlns:a16="http://schemas.microsoft.com/office/drawing/2014/main" id="{136626BE-0374-4C49-87A8-73FECAD965C5}"/>
              </a:ext>
            </a:extLst>
          </p:cNvPr>
          <p:cNvSpPr txBox="1"/>
          <p:nvPr/>
        </p:nvSpPr>
        <p:spPr>
          <a:xfrm>
            <a:off x="363311" y="3287143"/>
            <a:ext cx="395763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Char char="•"/>
            </a:pPr>
            <a:r>
              <a:rPr lang="en-US" sz="1200" dirty="0">
                <a:latin typeface="Times New Roman" panose="02020603050405020304" pitchFamily="18" charset="0"/>
                <a:cs typeface="Times New Roman" panose="02020603050405020304" pitchFamily="18" charset="0"/>
              </a:rPr>
              <a:t>[ Describe media interviews given ]</a:t>
            </a:r>
          </a:p>
          <a:p>
            <a:pPr marL="285750" indent="-285750">
              <a:buChar char="•"/>
            </a:pPr>
            <a:r>
              <a:rPr lang="en-US" sz="1200" dirty="0">
                <a:latin typeface="Times New Roman" panose="02020603050405020304" pitchFamily="18" charset="0"/>
                <a:cs typeface="Times New Roman" panose="02020603050405020304" pitchFamily="18" charset="0"/>
              </a:rPr>
              <a:t>[ Describe supplies delivered such as food/water/medicine ]</a:t>
            </a:r>
          </a:p>
          <a:p>
            <a:pPr marL="285750" indent="-285750">
              <a:buChar char="•"/>
            </a:pPr>
            <a:r>
              <a:rPr lang="en-US" sz="1200" dirty="0">
                <a:latin typeface="Times New Roman" panose="02020603050405020304" pitchFamily="18" charset="0"/>
                <a:cs typeface="Times New Roman" panose="02020603050405020304" pitchFamily="18" charset="0"/>
              </a:rPr>
              <a:t>[ Describe troop movement ]</a:t>
            </a:r>
          </a:p>
          <a:p>
            <a:pPr marL="285750" indent="-285750">
              <a:buChar char="•"/>
            </a:pPr>
            <a:r>
              <a:rPr lang="en-US" sz="1200" dirty="0">
                <a:latin typeface="Times New Roman"/>
                <a:cs typeface="Times New Roman"/>
              </a:rPr>
              <a:t>[ Describe communication products released, i.e., social media posts, press releases or captured imagery ]</a:t>
            </a:r>
          </a:p>
        </p:txBody>
      </p:sp>
      <p:sp>
        <p:nvSpPr>
          <p:cNvPr id="13" name="TextBox 12">
            <a:extLst>
              <a:ext uri="{FF2B5EF4-FFF2-40B4-BE49-F238E27FC236}">
                <a16:creationId xmlns:a16="http://schemas.microsoft.com/office/drawing/2014/main" id="{96F9F223-76C8-484D-8061-9369B58D8E20}"/>
              </a:ext>
            </a:extLst>
          </p:cNvPr>
          <p:cNvSpPr txBox="1"/>
          <p:nvPr/>
        </p:nvSpPr>
        <p:spPr>
          <a:xfrm>
            <a:off x="4836730" y="1228920"/>
            <a:ext cx="3970126" cy="12311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Char char="•"/>
            </a:pPr>
            <a:r>
              <a:rPr lang="en-US" sz="1200" dirty="0">
                <a:latin typeface="Times New Roman" panose="02020603050405020304" pitchFamily="18" charset="0"/>
                <a:cs typeface="Times New Roman" panose="02020603050405020304" pitchFamily="18" charset="0"/>
              </a:rPr>
              <a:t>[ Describe scheduled media interviews ]</a:t>
            </a:r>
          </a:p>
          <a:p>
            <a:pPr marL="285750" indent="-285750">
              <a:buChar char="•"/>
            </a:pPr>
            <a:r>
              <a:rPr lang="en-US" sz="1200" dirty="0">
                <a:latin typeface="Times New Roman" panose="02020603050405020304" pitchFamily="18" charset="0"/>
                <a:cs typeface="Times New Roman" panose="02020603050405020304" pitchFamily="18" charset="0"/>
              </a:rPr>
              <a:t>[ Describe supplies scheduled to be delivered ]</a:t>
            </a:r>
          </a:p>
          <a:p>
            <a:pPr marL="285750" indent="-285750">
              <a:buChar char="•"/>
            </a:pPr>
            <a:r>
              <a:rPr lang="en-US" sz="1200" dirty="0">
                <a:latin typeface="Times New Roman"/>
                <a:cs typeface="Times New Roman"/>
              </a:rPr>
              <a:t>[ Describe upcoming troop movements, such as COMCAM arrival ]</a:t>
            </a:r>
          </a:p>
          <a:p>
            <a:pPr marL="285750" indent="-285750">
              <a:buFont typeface="Arial"/>
              <a:buChar char="•"/>
            </a:pPr>
            <a:r>
              <a:rPr lang="en-US" sz="1200" dirty="0">
                <a:latin typeface="Times New Roman" panose="02020603050405020304" pitchFamily="18" charset="0"/>
                <a:cs typeface="Times New Roman" panose="02020603050405020304" pitchFamily="18" charset="0"/>
              </a:rPr>
              <a:t>[ Describe communication products to be released]</a:t>
            </a:r>
          </a:p>
          <a:p>
            <a:pPr marL="285750" indent="-285750">
              <a:buChar char="•"/>
            </a:pPr>
            <a:endParaRPr lang="en-US" dirty="0"/>
          </a:p>
        </p:txBody>
      </p:sp>
      <p:sp>
        <p:nvSpPr>
          <p:cNvPr id="14" name="TextBox 13">
            <a:extLst>
              <a:ext uri="{FF2B5EF4-FFF2-40B4-BE49-F238E27FC236}">
                <a16:creationId xmlns:a16="http://schemas.microsoft.com/office/drawing/2014/main" id="{79972FEE-2F8C-4730-BBC2-9012A8A01938}"/>
              </a:ext>
            </a:extLst>
          </p:cNvPr>
          <p:cNvSpPr txBox="1"/>
          <p:nvPr/>
        </p:nvSpPr>
        <p:spPr>
          <a:xfrm>
            <a:off x="4823052" y="3287143"/>
            <a:ext cx="374798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Char char="•"/>
            </a:pPr>
            <a:r>
              <a:rPr lang="en-US" sz="1200" dirty="0">
                <a:latin typeface="Times New Roman" panose="02020603050405020304" pitchFamily="18" charset="0"/>
                <a:cs typeface="Times New Roman" panose="02020603050405020304" pitchFamily="18" charset="0"/>
              </a:rPr>
              <a:t>[ Use visuals to show trending data ]</a:t>
            </a:r>
          </a:p>
          <a:p>
            <a:pPr marL="285750" indent="-285750">
              <a:buChar char="•"/>
            </a:pPr>
            <a:r>
              <a:rPr lang="en-US" sz="1200" dirty="0">
                <a:latin typeface="Times New Roman" panose="02020603050405020304" pitchFamily="18" charset="0"/>
                <a:cs typeface="Times New Roman" panose="02020603050405020304" pitchFamily="18" charset="0"/>
              </a:rPr>
              <a:t>[ Show key publics engagement ]</a:t>
            </a:r>
          </a:p>
          <a:p>
            <a:pPr marL="285750" indent="-285750">
              <a:buChar char="•"/>
            </a:pPr>
            <a:r>
              <a:rPr lang="en-US" sz="1200" dirty="0">
                <a:latin typeface="Times New Roman" panose="02020603050405020304" pitchFamily="18" charset="0"/>
                <a:cs typeface="Times New Roman" panose="02020603050405020304" pitchFamily="18" charset="0"/>
              </a:rPr>
              <a:t>[ Describe partner and current top line messaging ]</a:t>
            </a:r>
          </a:p>
        </p:txBody>
      </p:sp>
      <p:sp>
        <p:nvSpPr>
          <p:cNvPr id="3" name="TextBox 2">
            <a:extLst>
              <a:ext uri="{FF2B5EF4-FFF2-40B4-BE49-F238E27FC236}">
                <a16:creationId xmlns:a16="http://schemas.microsoft.com/office/drawing/2014/main" id="{4ACB8515-0A24-2E46-A8EE-5FE4AF4FC91D}"/>
              </a:ext>
            </a:extLst>
          </p:cNvPr>
          <p:cNvSpPr txBox="1"/>
          <p:nvPr/>
        </p:nvSpPr>
        <p:spPr>
          <a:xfrm>
            <a:off x="3957000" y="54577"/>
            <a:ext cx="1040670" cy="246221"/>
          </a:xfrm>
          <a:prstGeom prst="rect">
            <a:avLst/>
          </a:prstGeom>
          <a:noFill/>
        </p:spPr>
        <p:txBody>
          <a:bodyPr wrap="none" rtlCol="0">
            <a:spAutoFit/>
          </a:bodyPr>
          <a:lstStyle/>
          <a:p>
            <a:r>
              <a:rPr lang="en-US" sz="1000" dirty="0">
                <a:solidFill>
                  <a:srgbClr val="FF0000"/>
                </a:solidFill>
                <a:latin typeface="Times New Roman" panose="02020603050405020304" pitchFamily="18" charset="0"/>
                <a:cs typeface="Times New Roman" panose="02020603050405020304" pitchFamily="18" charset="0"/>
              </a:rPr>
              <a:t>[ Classification ]</a:t>
            </a:r>
          </a:p>
        </p:txBody>
      </p:sp>
      <p:sp>
        <p:nvSpPr>
          <p:cNvPr id="4" name="TextBox 3">
            <a:extLst>
              <a:ext uri="{FF2B5EF4-FFF2-40B4-BE49-F238E27FC236}">
                <a16:creationId xmlns:a16="http://schemas.microsoft.com/office/drawing/2014/main" id="{8CB109CA-8231-46E6-AB8B-DA0C6EB7DFC6}"/>
              </a:ext>
            </a:extLst>
          </p:cNvPr>
          <p:cNvSpPr txBox="1"/>
          <p:nvPr/>
        </p:nvSpPr>
        <p:spPr>
          <a:xfrm>
            <a:off x="312284" y="363310"/>
            <a:ext cx="1773691" cy="3128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Times New Roman"/>
                <a:cs typeface="Times New Roman"/>
              </a:rPr>
              <a:t>[ Insert Unit Symbol ]</a:t>
            </a:r>
            <a:endParaRPr lang="en-US" dirty="0"/>
          </a:p>
        </p:txBody>
      </p:sp>
      <p:sp>
        <p:nvSpPr>
          <p:cNvPr id="5" name="TextBox 4">
            <a:extLst>
              <a:ext uri="{FF2B5EF4-FFF2-40B4-BE49-F238E27FC236}">
                <a16:creationId xmlns:a16="http://schemas.microsoft.com/office/drawing/2014/main" id="{73508923-F690-4790-85FB-12B8C7DA3F02}"/>
              </a:ext>
            </a:extLst>
          </p:cNvPr>
          <p:cNvSpPr txBox="1"/>
          <p:nvPr/>
        </p:nvSpPr>
        <p:spPr>
          <a:xfrm>
            <a:off x="7389699" y="363311"/>
            <a:ext cx="118178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Times New Roman"/>
              </a:rPr>
              <a:t>[ Date/Time ]</a:t>
            </a:r>
            <a:endParaRPr lang="en-US" dirty="0"/>
          </a:p>
        </p:txBody>
      </p:sp>
      <p:sp>
        <p:nvSpPr>
          <p:cNvPr id="6" name="TextBox 5">
            <a:extLst>
              <a:ext uri="{FF2B5EF4-FFF2-40B4-BE49-F238E27FC236}">
                <a16:creationId xmlns:a16="http://schemas.microsoft.com/office/drawing/2014/main" id="{C2D6D876-C8B3-4BF7-9399-480D84B89772}"/>
              </a:ext>
            </a:extLst>
          </p:cNvPr>
          <p:cNvSpPr txBox="1"/>
          <p:nvPr/>
        </p:nvSpPr>
        <p:spPr>
          <a:xfrm>
            <a:off x="3200400" y="271462"/>
            <a:ext cx="274319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latin typeface="Times New Roman"/>
              </a:rPr>
              <a:t>Daily Briefing Slide</a:t>
            </a:r>
            <a:endParaRPr lang="en-US"/>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TotalTime>
  <Words>224</Words>
  <Application>Microsoft Macintosh PowerPoint</Application>
  <PresentationFormat>On-screen Show (16:9)</PresentationFormat>
  <Paragraphs>26</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Katelyn Chiccino</cp:lastModifiedBy>
  <cp:revision>85</cp:revision>
  <dcterms:modified xsi:type="dcterms:W3CDTF">2021-10-20T15:20:32Z</dcterms:modified>
</cp:coreProperties>
</file>